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C308-4446-8FDE-158B86FB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347536"/>
        <c:axId val="231133632"/>
      </c:barChart>
      <c:catAx>
        <c:axId val="36034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33632"/>
        <c:crosses val="autoZero"/>
        <c:auto val="1"/>
        <c:lblAlgn val="ctr"/>
        <c:lblOffset val="100"/>
        <c:noMultiLvlLbl val="0"/>
      </c:catAx>
      <c:valAx>
        <c:axId val="23113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4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A35F2-235E-4BE8-9667-81840291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91AC0-E993-4720-9816-C3404933B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7991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B904F-61BD-4E9B-830F-18AEB6074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67C8D-9B24-4E21-8312-A566AE1FE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457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2023-11-03T14:04:06Z</dcterms:created>
  <dcterms:modified xsi:type="dcterms:W3CDTF">2023-11-03T14:04:23Z</dcterms:modified>
</cp:coreProperties>
</file>