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5.5148842782802401</c:v>
                </c:pt>
                <c:pt idx="1">
                  <c:v>3.75665825623773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F-457E-93F5-5E9FF232A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202552"/>
        <c:axId val="377201568"/>
      </c:barChart>
      <c:catAx>
        <c:axId val="37720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01568"/>
        <c:crosses val="autoZero"/>
        <c:auto val="1"/>
        <c:lblAlgn val="ctr"/>
        <c:lblOffset val="100"/>
        <c:noMultiLvlLbl val="0"/>
      </c:catAx>
      <c:valAx>
        <c:axId val="37720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0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5C304-8F26-4942-86D3-08C2322E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F65FBD-254E-47A9-BBC4-DC8985A754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904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75500-303F-4917-B6CC-85F9BB148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4BB1A-25C5-4BC9-ACC8-1399B6DD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7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2023-11-03T13:36:01Z</dcterms:created>
  <dcterms:modified xsi:type="dcterms:W3CDTF">2023-11-03T13:36:18Z</dcterms:modified>
</cp:coreProperties>
</file>