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2.5</c:v>
                </c:pt>
                <c:pt idx="1">
                  <c:v>1.5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62-4BB6-B106-4667FB2BC5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738216"/>
        <c:axId val="364740840"/>
      </c:barChart>
      <c:catAx>
        <c:axId val="364738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40840"/>
        <c:crosses val="autoZero"/>
        <c:auto val="1"/>
        <c:lblAlgn val="ctr"/>
        <c:lblOffset val="100"/>
        <c:noMultiLvlLbl val="0"/>
      </c:catAx>
      <c:valAx>
        <c:axId val="36474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3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68D59-BF77-425F-B6A8-79BA65202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1A31C6-21B2-41C7-9A30-F3EB455460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6349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34B5B-39CA-4F72-ABD7-30603918E9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99E7D-668A-4B50-98C9-CF4BB534D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3553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2023-10-11T09:03:54Z</dcterms:created>
  <dcterms:modified xsi:type="dcterms:W3CDTF">2023-10-11T09:04:10Z</dcterms:modified>
</cp:coreProperties>
</file>