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8464-45B7-89FC-C1D91009D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995432"/>
        <c:axId val="360996088"/>
      </c:barChart>
      <c:catAx>
        <c:axId val="36099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96088"/>
        <c:crosses val="autoZero"/>
        <c:auto val="1"/>
        <c:lblAlgn val="ctr"/>
        <c:lblOffset val="100"/>
        <c:noMultiLvlLbl val="0"/>
      </c:catAx>
      <c:valAx>
        <c:axId val="36099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9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F34F-52F1-4B70-B8DA-1B906D049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3FC6E3-C6F1-4D65-91D8-26805D3FAD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2344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5DF3F-2615-47F5-8A9E-140F9A404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618A6-CD58-4D5A-A888-69DFF7395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61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2023-10-11T09:02:53Z</dcterms:created>
  <dcterms:modified xsi:type="dcterms:W3CDTF">2023-10-11T09:03:10Z</dcterms:modified>
</cp:coreProperties>
</file>