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16.597822005257001</c:v>
                </c:pt>
                <c:pt idx="1">
                  <c:v>14.709851551957</c:v>
                </c:pt>
                <c:pt idx="2">
                  <c:v>5.0539744847890002</c:v>
                </c:pt>
                <c:pt idx="3">
                  <c:v>4.7426470588234997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82-454B-9B67-589F79E84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122624"/>
        <c:axId val="55120000"/>
      </c:barChart>
      <c:catAx>
        <c:axId val="5512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20000"/>
        <c:crosses val="autoZero"/>
        <c:auto val="1"/>
        <c:lblAlgn val="ctr"/>
        <c:lblOffset val="100"/>
        <c:noMultiLvlLbl val="0"/>
      </c:catAx>
      <c:valAx>
        <c:axId val="5512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12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DC2ED-2EA5-4A35-816F-EE746474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56B5B7-BEC3-4779-A945-AA316B0B6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611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AC11B-ECF9-43C2-A183-AC04A9A5C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0CD82-8781-4988-A428-11282120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811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2023-10-11T08:47:19Z</dcterms:created>
  <dcterms:modified xsi:type="dcterms:W3CDTF">2023-10-11T08:47:32Z</dcterms:modified>
</cp:coreProperties>
</file>