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3.4682080924855501</c:v>
                </c:pt>
                <c:pt idx="1">
                  <c:v>6.5827431178055296</c:v>
                </c:pt>
                <c:pt idx="2">
                  <c:v>19.277108433734899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4D-4BA6-8988-EDEA420DD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837568"/>
        <c:axId val="378838224"/>
      </c:barChart>
      <c:catAx>
        <c:axId val="37883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838224"/>
        <c:crosses val="autoZero"/>
        <c:auto val="1"/>
        <c:lblAlgn val="ctr"/>
        <c:lblOffset val="100"/>
        <c:noMultiLvlLbl val="0"/>
      </c:catAx>
      <c:valAx>
        <c:axId val="37883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83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51B7F-61E3-4DD3-BA43-FD3B76D73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38697-186A-42D0-8CEC-DF6B0FB59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0751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A4F17-50B0-445A-BF0B-581453470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F6792-CB2C-4D96-AEEA-EF08FB450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929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2023-10-11T08:19:49Z</dcterms:created>
  <dcterms:modified xsi:type="dcterms:W3CDTF">2023-10-11T08:20:06Z</dcterms:modified>
</cp:coreProperties>
</file>