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14.9019689987432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2F-45D5-8B34-1DF0F076C0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1927720"/>
        <c:axId val="232496328"/>
      </c:barChart>
      <c:catAx>
        <c:axId val="231927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496328"/>
        <c:crosses val="autoZero"/>
        <c:auto val="1"/>
        <c:lblAlgn val="ctr"/>
        <c:lblOffset val="100"/>
        <c:noMultiLvlLbl val="0"/>
      </c:catAx>
      <c:valAx>
        <c:axId val="232496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92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51500-24D8-47E5-8B60-B0FEDAD22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E69A66-563B-44D2-9FDE-3316B58298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1711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3943F-C09B-460F-94AC-5DA605557F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FE335-810C-4B61-BADC-84E40A810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6739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2023-10-09T14:50:25Z</dcterms:created>
  <dcterms:modified xsi:type="dcterms:W3CDTF">2023-10-09T14:50:29Z</dcterms:modified>
</cp:coreProperties>
</file>