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EA5-4A06-A33E-BA1C8E497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557600"/>
        <c:axId val="359558256"/>
      </c:barChart>
      <c:catAx>
        <c:axId val="35955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58256"/>
        <c:crosses val="autoZero"/>
        <c:auto val="1"/>
        <c:lblAlgn val="ctr"/>
        <c:lblOffset val="100"/>
        <c:noMultiLvlLbl val="0"/>
      </c:catAx>
      <c:valAx>
        <c:axId val="35955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5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8796E-B244-4755-BB49-4CAD687B3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560441-0BEE-483D-8E38-2DA96A2D2E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4669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B4FBE-D990-4560-9B61-B258CE229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A76A4-37FB-4F8E-B4A5-8CAF2F944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644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2023-10-09T14:46:46Z</dcterms:created>
  <dcterms:modified xsi:type="dcterms:W3CDTF">2023-10-09T14:47:03Z</dcterms:modified>
</cp:coreProperties>
</file>