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Poll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3.6022344753977702</c:v>
                </c:pt>
                <c:pt idx="1">
                  <c:v>2.2728892055575001</c:v>
                </c:pt>
                <c:pt idx="2">
                  <c:v>4.7215602800729002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5-4C34-AA90-85D46235C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133096"/>
        <c:axId val="366137032"/>
      </c:barChart>
      <c:catAx>
        <c:axId val="36613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37032"/>
        <c:crosses val="autoZero"/>
        <c:auto val="1"/>
        <c:lblAlgn val="ctr"/>
        <c:lblOffset val="100"/>
        <c:noMultiLvlLbl val="0"/>
      </c:catAx>
      <c:valAx>
        <c:axId val="36613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3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9E614-7F83-4CAD-A616-B556C10C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FB4A3-AC33-4268-B861-066DC68B3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4791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BD496-EC78-45D2-9B2F-BF8319579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03233-06BD-4C40-BCD2-7F7E1212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51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2023-10-09T13:33:40Z</dcterms:created>
  <dcterms:modified xsi:type="dcterms:W3CDTF">2023-10-09T13:33:57Z</dcterms:modified>
</cp:coreProperties>
</file>