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3.42437409200484</c:v>
                </c:pt>
                <c:pt idx="1">
                  <c:v>4.3820746399420196</c:v>
                </c:pt>
                <c:pt idx="2">
                  <c:v>2.60869565217391</c:v>
                </c:pt>
                <c:pt idx="3">
                  <c:v>7.7640414209357997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B0-42F6-B6B7-186D0E1EA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869288"/>
        <c:axId val="366547208"/>
      </c:barChart>
      <c:catAx>
        <c:axId val="22286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47208"/>
        <c:crosses val="autoZero"/>
        <c:auto val="1"/>
        <c:lblAlgn val="ctr"/>
        <c:lblOffset val="100"/>
        <c:noMultiLvlLbl val="0"/>
      </c:catAx>
      <c:valAx>
        <c:axId val="36654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6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E759-9223-4ACE-9FF1-25FFEE56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03BEC7-F781-43FD-913D-A23A9B6879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835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46897-92C6-48AD-B373-786396C4E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F09D7-B80B-409D-B4AA-11F01DC30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95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2023-10-09T13:07:18Z</dcterms:created>
  <dcterms:modified xsi:type="dcterms:W3CDTF">2023-10-09T13:07:31Z</dcterms:modified>
</cp:coreProperties>
</file>