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Sheet1!$B$2:$B$5</c:f>
            </c:numRef>
          </c:val>
          <c:extLst>
            <c:ext xmlns:c16="http://schemas.microsoft.com/office/drawing/2014/chart" uri="{C3380CC4-5D6E-409C-BE32-E72D297353CC}">
              <c16:uniqueId val="{00000000-6EC8-4309-8713-9AD70454C9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3655024"/>
        <c:axId val="223654696"/>
      </c:barChart>
      <c:catAx>
        <c:axId val="223655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3654696"/>
        <c:crosses val="autoZero"/>
        <c:auto val="1"/>
        <c:lblAlgn val="ctr"/>
        <c:lblOffset val="100"/>
        <c:noMultiLvlLbl val="0"/>
      </c:catAx>
      <c:valAx>
        <c:axId val="223654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3655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894478-7421-45E3-A45B-CB1EB2C672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@MBDA_UK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84FC3D9-4E2B-4D60-B8CA-1ECF8AD54A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869949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13E526-F919-424D-8C0D-EFDB175C74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09/01/2023 - 09/30/2023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79C132-0048-427D-9FFD-13BFA0B5F9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979891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Engagement Rate By Tweet Type | @MBDA_UK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@MBDA_UK</dc:title>
  <dc:creator>Frederik Born</dc:creator>
  <cp:lastModifiedBy>Frederik Born</cp:lastModifiedBy>
  <cp:revision>1</cp:revision>
  <dcterms:created xsi:type="dcterms:W3CDTF">2023-10-09T13:04:48Z</dcterms:created>
  <dcterms:modified xsi:type="dcterms:W3CDTF">2023-10-09T13:05:04Z</dcterms:modified>
</cp:coreProperties>
</file>