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9.4840635169831096</c:v>
                </c:pt>
                <c:pt idx="1">
                  <c:v>8.0175438596491198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E7-4144-873D-66D56674D2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907216"/>
        <c:axId val="363968632"/>
      </c:barChart>
      <c:catAx>
        <c:axId val="358907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968632"/>
        <c:crosses val="autoZero"/>
        <c:auto val="1"/>
        <c:lblAlgn val="ctr"/>
        <c:lblOffset val="100"/>
        <c:noMultiLvlLbl val="0"/>
      </c:catAx>
      <c:valAx>
        <c:axId val="363968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90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E4ED1-0945-4C2F-8A3C-D5E0D6193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C92455-CE5F-4FA4-8C09-A4D9DD0322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24118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FBD70B-E573-4340-A070-522A658567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964BC-8B73-4BA2-B681-21E81A5AC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799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</dc:title>
  <dc:creator>Frederik Born</dc:creator>
  <cp:lastModifiedBy>Frederik Born</cp:lastModifiedBy>
  <cp:revision>1</cp:revision>
  <dcterms:created xsi:type="dcterms:W3CDTF">2023-10-09T12:23:25Z</dcterms:created>
  <dcterms:modified xsi:type="dcterms:W3CDTF">2023-10-09T12:23:41Z</dcterms:modified>
</cp:coreProperties>
</file>