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098-46A1-90A7-E1EB95530AE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098-46A1-90A7-E1EB95530AE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098-46A1-90A7-E1EB95530AE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5098-46A1-90A7-E1EB95530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613560"/>
        <c:axId val="361614216"/>
      </c:barChart>
      <c:catAx>
        <c:axId val="3616135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14216"/>
        <c:crosses val="autoZero"/>
        <c:auto val="1"/>
        <c:lblAlgn val="ctr"/>
        <c:lblOffset val="100"/>
        <c:noMultiLvlLbl val="0"/>
      </c:catAx>
      <c:valAx>
        <c:axId val="36161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1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28D6-C035-4F8F-AC37-CBB888CA6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A5207-5E18-4ECE-B119-D2609D1A4D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1682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0C260-CEAA-4A85-86E3-20EDE168B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CA43A-9687-4771-B7D5-653E333E5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436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2023-10-09T12:21:04Z</dcterms:created>
  <dcterms:modified xsi:type="dcterms:W3CDTF">2023-10-09T12:21:17Z</dcterms:modified>
</cp:coreProperties>
</file>