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6862D2-71B4-431E-96B6-6013A79AA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E529DC-58DA-4B99-A885-D2326BBFE6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44900231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54518879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98169202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1831989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5158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Defense &amp; 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842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Aviation &amp; Aerospace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4532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Information Technology &amp;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6982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Mechanical Or Industrial 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1459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104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Management Consulting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376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Electrical &amp; Electronic Manufacturing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5048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Computer Software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3460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Higher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730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Military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9119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A99B3C-E526-4121-A08C-760E99EBD1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570028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1AC4D4-1400-4B23-BC83-3EFCFC0E4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49F6D-7F96-4E95-85C2-9F88ED8F27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78610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0059698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68060219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50260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275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Government Administration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407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0184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Airlines/Aviation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72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Staffing &amp; 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49117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Oil &amp;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9422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Computer &amp; Network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8413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Telecommunications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53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5659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Machinery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951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Utilities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63772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E0AB6-2DEC-414E-A346-9582F6409B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46662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B21D4F-2436-475D-B28D-B7E22A4262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97DA79-A4E1-44A3-868E-534D7D107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61242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0001504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17393331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6263025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8706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Semiconductors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897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Financial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6002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Consumer Goods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4939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Transportation/Trucking/Railroad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50282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Logistics &amp; Supply Chain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50470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8AD614-89FF-4358-94CA-23988EDEF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66205877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LinkedIn Followers Breakdown over Industry | All profiles - 1 of 3</vt:lpstr>
      <vt:lpstr>LinkedIn Followers Breakdown over Industry | All profiles - 2 of 3</vt:lpstr>
      <vt:lpstr>LinkedIn Followers Breakdown over Industry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Industry | All profiles - 1 of 3</dc:title>
  <dc:creator>Frederik Born</dc:creator>
  <cp:lastModifiedBy>Frederik Born</cp:lastModifiedBy>
  <cp:revision>1</cp:revision>
  <dcterms:created xsi:type="dcterms:W3CDTF">2023-10-09T09:20:37Z</dcterms:created>
  <dcterms:modified xsi:type="dcterms:W3CDTF">2023-10-09T09:20:54Z</dcterms:modified>
</cp:coreProperties>
</file>