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7" r:id="rId2"/>
    <p:sldId id="258" r:id="rId3"/>
    <p:sldId id="259" r:id="rId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5"/>
      <p:bold r:id="rId6"/>
      <p:italic r:id="rId7"/>
      <p:boldItalic r:id="rId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9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font" Target="fonts/font4.fntdata"/><Relationship Id="rId3" Type="http://schemas.openxmlformats.org/officeDocument/2006/relationships/slide" Target="slides/slide2.xml"/><Relationship Id="rId7" Type="http://schemas.openxmlformats.org/officeDocument/2006/relationships/font" Target="fonts/font3.fntdata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2.fntdata"/><Relationship Id="rId11" Type="http://schemas.openxmlformats.org/officeDocument/2006/relationships/theme" Target="theme/theme1.xml"/><Relationship Id="rId5" Type="http://schemas.openxmlformats.org/officeDocument/2006/relationships/font" Target="fonts/font1.fntdata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10/9/2023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08B8F9-0F80-42BA-BDA5-D95B7B4E1E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F6963A5-7E55-43D7-AEFA-0B05E504460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7785612"/>
              </p:ext>
            </p:extLst>
          </p:nvPr>
        </p:nvGraphicFramePr>
        <p:xfrm>
          <a:off x="457200" y="1731963"/>
          <a:ext cx="8147304" cy="4079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4215581177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580480684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60327478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4544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Defense &amp; 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31187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9703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Aviation &amp; Aerospace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19384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956486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Information Technology &amp;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10525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2615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Mechanical Or Industrial Engineering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6188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32303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Automotive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4756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3927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Management Consulting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4544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849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Electrical &amp; Electronic Manufacturing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4478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015696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Computer Software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4293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04811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Higher Education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3546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2504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Military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19583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4D1023C-FD6E-4BAE-A747-3C7A8ED51D1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48049316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D1DE78A-87F5-4ED4-A3E8-13D4D3C93A0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7A334A-EA4D-4761-9F22-28614DD610F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25804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639419312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3040607910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7251980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34511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Government Administration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48460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Research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3105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51061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Airlines/Aviation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6634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Staffing &amp; Recruiting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2381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24131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Oil &amp; Energy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2119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7795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Computer &amp; Network Security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2090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57205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Telecommunications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1999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617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Construction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1870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5983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Machinery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1703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26916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Utilities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339895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A74A2D-0271-4972-9BCE-88346F902D3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39221875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44CBFD-C402-427E-B19A-F5AE32D387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Followers Breakdown over Industry | All profiles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92CF83-87C9-4E7F-B11C-6371E1E05E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310301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715768">
                  <a:extLst>
                    <a:ext uri="{9D8B030D-6E8A-4147-A177-3AD203B41FA5}">
                      <a16:colId xmlns:a16="http://schemas.microsoft.com/office/drawing/2014/main" val="1913186313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1937033569"/>
                    </a:ext>
                  </a:extLst>
                </a:gridCol>
                <a:gridCol w="2715768">
                  <a:extLst>
                    <a:ext uri="{9D8B030D-6E8A-4147-A177-3AD203B41FA5}">
                      <a16:colId xmlns:a16="http://schemas.microsoft.com/office/drawing/2014/main" val="8618650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Industry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84176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Semiconductors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1343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15817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Financial Services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1263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155149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Consumer Goods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7379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Transportation/Trucking/Railroad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1165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0784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MBDA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Logistics &amp; Supply Chain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libri"/>
                          <a:ea typeface="+mn-ea"/>
                          <a:cs typeface="+mn-cs"/>
                        </a:rPr>
                        <a:t>1097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3033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59A6C82-6E32-4197-85A0-4289BE8BC3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09/01/2023 - 09/30/2023</a:t>
            </a:r>
          </a:p>
        </p:txBody>
      </p:sp>
    </p:spTree>
    <p:extLst>
      <p:ext uri="{BB962C8B-B14F-4D97-AF65-F5344CB8AC3E}">
        <p14:creationId xmlns:p14="http://schemas.microsoft.com/office/powerpoint/2010/main" val="108852610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164</Words>
  <Application>Microsoft Office PowerPoint</Application>
  <PresentationFormat>On-screen Show (4:3)</PresentationFormat>
  <Paragraphs>90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6" baseType="lpstr">
      <vt:lpstr>Calibri</vt:lpstr>
      <vt:lpstr>Arial</vt:lpstr>
      <vt:lpstr>quintly_template</vt:lpstr>
      <vt:lpstr>LinkedIn Followers Breakdown over Industry | All profiles - 1 of 3</vt:lpstr>
      <vt:lpstr>LinkedIn Followers Breakdown over Industry | All profiles - 2 of 3</vt:lpstr>
      <vt:lpstr>LinkedIn Followers Breakdown over Industry | All profiles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Followers Breakdown over Industry | All profiles - 1 of 3</dc:title>
  <dc:creator>Frederik Born</dc:creator>
  <cp:lastModifiedBy>Frederik Born</cp:lastModifiedBy>
  <cp:revision>1</cp:revision>
  <dcterms:created xsi:type="dcterms:W3CDTF">2023-10-09T09:20:17Z</dcterms:created>
  <dcterms:modified xsi:type="dcterms:W3CDTF">2023-10-09T09:20:36Z</dcterms:modified>
</cp:coreProperties>
</file>