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23.164862363878498</c:v>
                </c:pt>
                <c:pt idx="1">
                  <c:v>3.5326357623392699</c:v>
                </c:pt>
                <c:pt idx="2">
                  <c:v>3.3583270721305301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EB-4B18-AADF-3EF5931CC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057560"/>
        <c:axId val="57056904"/>
      </c:barChart>
      <c:catAx>
        <c:axId val="5705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6904"/>
        <c:crosses val="autoZero"/>
        <c:auto val="1"/>
        <c:lblAlgn val="ctr"/>
        <c:lblOffset val="100"/>
        <c:noMultiLvlLbl val="0"/>
      </c:catAx>
      <c:valAx>
        <c:axId val="5705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6A25F-DA09-4D59-9947-B5519271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8A69C7-45DA-409D-9434-59CEF56D63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4062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10827-C670-41CB-9079-0350DC042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42A85-2D60-4CAC-A43F-BB05B80B1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55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2023-10-09T08:36:15Z</dcterms:created>
  <dcterms:modified xsi:type="dcterms:W3CDTF">2023-10-09T08:36:29Z</dcterms:modified>
</cp:coreProperties>
</file>