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Poll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28.775269417630501</c:v>
                </c:pt>
                <c:pt idx="1">
                  <c:v>16.342067864381502</c:v>
                </c:pt>
                <c:pt idx="2">
                  <c:v>3.7054066384917101</c:v>
                </c:pt>
                <c:pt idx="3">
                  <c:v>2.2790597985283001</c:v>
                </c:pt>
                <c:pt idx="4">
                  <c:v>3.7915693633645899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AE-4E39-AE0B-03679C80E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68232"/>
        <c:axId val="51173152"/>
      </c:barChart>
      <c:catAx>
        <c:axId val="51168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73152"/>
        <c:crosses val="autoZero"/>
        <c:auto val="1"/>
        <c:lblAlgn val="ctr"/>
        <c:lblOffset val="100"/>
        <c:noMultiLvlLbl val="0"/>
      </c:catAx>
      <c:valAx>
        <c:axId val="5117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6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2296E-A6A1-4C4A-AD13-FBE8A9B8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384E8D-5C8B-45EF-8CD5-BFC6BF1BE5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093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ED03D-A85B-4E64-899F-4D88E3FC1D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54CFC-4FAB-4AE3-94C2-BC2E35126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338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2023-10-09T08:34:21Z</dcterms:created>
  <dcterms:modified xsi:type="dcterms:W3CDTF">2023-10-09T08:34:30Z</dcterms:modified>
</cp:coreProperties>
</file>