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17.358395989974898</c:v>
                </c:pt>
                <c:pt idx="2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BB-4378-95F2-2BA9CF42D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482152"/>
        <c:axId val="359481496"/>
      </c:barChart>
      <c:catAx>
        <c:axId val="35948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81496"/>
        <c:crosses val="autoZero"/>
        <c:auto val="1"/>
        <c:lblAlgn val="ctr"/>
        <c:lblOffset val="100"/>
        <c:noMultiLvlLbl val="0"/>
      </c:catAx>
      <c:valAx>
        <c:axId val="35948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48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F2C31-E8EE-4EFE-A035-046A3121A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672DD5-384E-44A9-8CDB-A0A4DDB5AA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1036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E419B-C054-4C8C-AB0A-DB52FF7D4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837F9-1301-4AA2-8BBD-D3EE1B618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836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2023-10-06T16:01:19Z</dcterms:created>
  <dcterms:modified xsi:type="dcterms:W3CDTF">2023-10-06T16:01:36Z</dcterms:modified>
</cp:coreProperties>
</file>