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89C-4EDF-9C8D-02DA3883A9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596768"/>
        <c:axId val="375596440"/>
      </c:barChart>
      <c:catAx>
        <c:axId val="37559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96440"/>
        <c:crosses val="autoZero"/>
        <c:auto val="1"/>
        <c:lblAlgn val="ctr"/>
        <c:lblOffset val="100"/>
        <c:noMultiLvlLbl val="0"/>
      </c:catAx>
      <c:valAx>
        <c:axId val="37559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59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DB456-8492-4995-9A5D-3588BD4AB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50B816-D202-4C0C-A1B6-C47905C5CA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2182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AB5BB-1859-4B67-B71E-D1C3D03A4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EF205-CBCF-4061-8E3E-D6C1E538C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343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2023-10-06T15:40:46Z</dcterms:created>
  <dcterms:modified xsi:type="dcterms:W3CDTF">2023-10-06T15:41:01Z</dcterms:modified>
</cp:coreProperties>
</file>