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0.85163603765127704</c:v>
                </c:pt>
                <c:pt idx="1">
                  <c:v>3.1160680337725202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D0-4078-B87C-E86FB172DC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580536"/>
        <c:axId val="230583488"/>
      </c:barChart>
      <c:catAx>
        <c:axId val="23058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83488"/>
        <c:crosses val="autoZero"/>
        <c:auto val="1"/>
        <c:lblAlgn val="ctr"/>
        <c:lblOffset val="100"/>
        <c:noMultiLvlLbl val="0"/>
      </c:catAx>
      <c:valAx>
        <c:axId val="23058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58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E16E6-63E0-450E-8AD8-72962E2D9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C0F66A-3F0E-4D59-9EDF-0D329C2A1D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8349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2A0FE7-2DC4-4843-9B66-0BEA6D67A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D2C5C-6BD2-47A4-A464-00BA9601A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923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2023-10-06T14:15:46Z</dcterms:created>
  <dcterms:modified xsi:type="dcterms:W3CDTF">2023-10-06T14:15:59Z</dcterms:modified>
</cp:coreProperties>
</file>