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E41D-4A78-B36D-4EB3F744D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257424"/>
        <c:axId val="208253816"/>
      </c:barChart>
      <c:catAx>
        <c:axId val="20825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253816"/>
        <c:crosses val="autoZero"/>
        <c:auto val="1"/>
        <c:lblAlgn val="ctr"/>
        <c:lblOffset val="100"/>
        <c:noMultiLvlLbl val="0"/>
      </c:catAx>
      <c:valAx>
        <c:axId val="20825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25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6774B-90CC-4C73-B8D6-F68B715C7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5E28A2-02DC-4234-B065-12CFA3A10E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8723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2351E-A072-44B9-A0A6-03A96393D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66C95-D261-47DD-8DA5-1C4545860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6210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2023-10-06T09:14:26Z</dcterms:created>
  <dcterms:modified xsi:type="dcterms:W3CDTF">2023-10-06T09:14:42Z</dcterms:modified>
</cp:coreProperties>
</file>