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@MBDAGroup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Link</c:v>
                </c:pt>
                <c:pt idx="1">
                  <c:v>Photo</c:v>
                </c:pt>
                <c:pt idx="2">
                  <c:v>Text</c:v>
                </c:pt>
                <c:pt idx="3">
                  <c:v>Video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1.70996562107178</c:v>
                </c:pt>
                <c:pt idx="1">
                  <c:v>3.6128826883562701</c:v>
                </c:pt>
                <c:pt idx="2">
                  <c:v>2.5117071094082601</c:v>
                </c:pt>
                <c:pt idx="3">
                  <c:v>6.82599419123079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5D3-4CE8-8EB1-D3DB78C6D0C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@MBDAFrance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Link</c:v>
                </c:pt>
                <c:pt idx="1">
                  <c:v>Photo</c:v>
                </c:pt>
                <c:pt idx="2">
                  <c:v>Text</c:v>
                </c:pt>
                <c:pt idx="3">
                  <c:v>Video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0.85163603765127704</c:v>
                </c:pt>
                <c:pt idx="1">
                  <c:v>3.1160680337725202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5D3-4CE8-8EB1-D3DB78C6D0C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@MBDAItalia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Link</c:v>
                </c:pt>
                <c:pt idx="1">
                  <c:v>Photo</c:v>
                </c:pt>
                <c:pt idx="2">
                  <c:v>Text</c:v>
                </c:pt>
                <c:pt idx="3">
                  <c:v>Video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2.8901734104046199</c:v>
                </c:pt>
                <c:pt idx="1">
                  <c:v>6.8535238155400098</c:v>
                </c:pt>
                <c:pt idx="2">
                  <c:v>0</c:v>
                </c:pt>
                <c:pt idx="3">
                  <c:v>19.277108433734899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5D3-4CE8-8EB1-D3DB78C6D0C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@MBDA_UK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Link</c:v>
                </c:pt>
                <c:pt idx="1">
                  <c:v>Photo</c:v>
                </c:pt>
                <c:pt idx="2">
                  <c:v>Text</c:v>
                </c:pt>
                <c:pt idx="3">
                  <c:v>Video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3.42696696817152</c:v>
                </c:pt>
                <c:pt idx="1">
                  <c:v>4.2686982570980998</c:v>
                </c:pt>
                <c:pt idx="2">
                  <c:v>2.6315789473684199</c:v>
                </c:pt>
                <c:pt idx="3">
                  <c:v>7.7729400519771197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5D3-4CE8-8EB1-D3DB78C6D0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3087312"/>
        <c:axId val="363086656"/>
      </c:barChart>
      <c:catAx>
        <c:axId val="363087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086656"/>
        <c:crosses val="autoZero"/>
        <c:auto val="1"/>
        <c:lblAlgn val="ctr"/>
        <c:lblOffset val="100"/>
        <c:noMultiLvlLbl val="0"/>
      </c:catAx>
      <c:valAx>
        <c:axId val="363086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087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1E1306-A54A-4F48-A5EC-9DA27C03B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Engagement Rate By Tweet Type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8F80082-31ED-42A6-A359-B804AC87071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616278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DA3FC8-DF35-49A1-A3CE-3BF2E7E28B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09/01/2023 - 09/30/2023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CD97BB-F8B1-4406-89D3-89D8F4C328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217011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Engagement Rate By Tweet Type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Engagement Rate By Tweet Type | All profiles</dc:title>
  <dc:creator>Frederik Born</dc:creator>
  <cp:lastModifiedBy>Frederik Born</cp:lastModifiedBy>
  <cp:revision>1</cp:revision>
  <dcterms:created xsi:type="dcterms:W3CDTF">2023-10-06T09:13:25Z</dcterms:created>
  <dcterms:modified xsi:type="dcterms:W3CDTF">2023-10-06T09:13:41Z</dcterms:modified>
</cp:coreProperties>
</file>