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5F72-45D9-B157-CB0B8F6B96B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5F72-45D9-B157-CB0B8F6B96B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5F72-45D9-B157-CB0B8F6B96B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5F72-45D9-B157-CB0B8F6B9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942968"/>
        <c:axId val="335944608"/>
      </c:barChart>
      <c:catAx>
        <c:axId val="335942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44608"/>
        <c:crosses val="autoZero"/>
        <c:auto val="1"/>
        <c:lblAlgn val="ctr"/>
        <c:lblOffset val="100"/>
        <c:noMultiLvlLbl val="0"/>
      </c:catAx>
      <c:valAx>
        <c:axId val="335944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94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9F965-CF42-4D83-90B6-A2AC70C9D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BA106-2287-4F45-85B6-D10C851DE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069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9B332-AE6D-4E97-A450-CED67D814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09/12/2023 - 09/12/2023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F6253-6167-4D0F-B25A-9AE880450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356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By Weekday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By Weekday | All profiles</dc:title>
  <dc:creator>Frederik Born</dc:creator>
  <cp:lastModifiedBy>Frederik Born</cp:lastModifiedBy>
  <cp:revision>1</cp:revision>
  <dcterms:created xsi:type="dcterms:W3CDTF">2023-09-13T08:38:19Z</dcterms:created>
  <dcterms:modified xsi:type="dcterms:W3CDTF">2023-09-13T08:38:36Z</dcterms:modified>
</cp:coreProperties>
</file>