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1.1428571428571399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52-497A-98B8-F9F7BD527C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2195672"/>
        <c:axId val="362190752"/>
      </c:barChart>
      <c:catAx>
        <c:axId val="362195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190752"/>
        <c:crosses val="autoZero"/>
        <c:auto val="1"/>
        <c:lblAlgn val="ctr"/>
        <c:lblOffset val="100"/>
        <c:noMultiLvlLbl val="0"/>
      </c:catAx>
      <c:valAx>
        <c:axId val="36219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195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87EBD-314C-4370-9F57-A3600B91F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C05823-B77A-4A77-B275-8AE7895D85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53174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32276-0B9F-4491-8AE0-8A030B24E5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68DF3-C5BE-4614-A6FC-74BA0F76E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9464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2023-09-07T13:58:44Z</dcterms:created>
  <dcterms:modified xsi:type="dcterms:W3CDTF">2023-09-07T13:58:57Z</dcterms:modified>
</cp:coreProperties>
</file>