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F1F5-43EB-B09D-FDF9F3049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030136"/>
        <c:axId val="204031120"/>
      </c:barChart>
      <c:catAx>
        <c:axId val="20403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031120"/>
        <c:crosses val="autoZero"/>
        <c:auto val="1"/>
        <c:lblAlgn val="ctr"/>
        <c:lblOffset val="100"/>
        <c:noMultiLvlLbl val="0"/>
      </c:catAx>
      <c:valAx>
        <c:axId val="20403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03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58EF4-D6C1-455E-8E2A-06E0100B5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728F2B-B583-4793-B5DF-679A015E19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8371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F6D43-ACF8-4CDC-B87F-882683385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38153-2583-4D65-B0EA-81F249E84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183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2023-09-06T16:55:38Z</dcterms:created>
  <dcterms:modified xsi:type="dcterms:W3CDTF">2023-09-06T16:55:41Z</dcterms:modified>
</cp:coreProperties>
</file>