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CF16-4228-972F-6B9664490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548464"/>
        <c:axId val="378555024"/>
      </c:barChart>
      <c:catAx>
        <c:axId val="37854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55024"/>
        <c:crosses val="autoZero"/>
        <c:auto val="1"/>
        <c:lblAlgn val="ctr"/>
        <c:lblOffset val="100"/>
        <c:noMultiLvlLbl val="0"/>
      </c:catAx>
      <c:valAx>
        <c:axId val="37855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4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2486E-E4C1-46C9-84B5-9A1ED6290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2BD568-46D6-4241-A08A-8297932B5E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4911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88E16-5425-406E-91B6-E222EFAAE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EAC1E-F5DA-4056-81E2-5310D8634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52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2023-09-06T16:39:18Z</dcterms:created>
  <dcterms:modified xsi:type="dcterms:W3CDTF">2023-09-06T16:39:32Z</dcterms:modified>
</cp:coreProperties>
</file>