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F33A-4BE8-9AF4-FE8E146AB2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074296"/>
        <c:axId val="368074624"/>
      </c:barChart>
      <c:catAx>
        <c:axId val="368074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74624"/>
        <c:crosses val="autoZero"/>
        <c:auto val="1"/>
        <c:lblAlgn val="ctr"/>
        <c:lblOffset val="100"/>
        <c:noMultiLvlLbl val="0"/>
      </c:catAx>
      <c:valAx>
        <c:axId val="36807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7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769F8-1329-4AC1-9623-23F64F623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920C06-B555-429F-80C5-35EEA87226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6468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EA7C5-8E1A-4D0D-BF8F-A5C95169B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C7E45-E274-4A60-A50C-75CAA3657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8292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2023-09-06T13:11:43Z</dcterms:created>
  <dcterms:modified xsi:type="dcterms:W3CDTF">2023-09-06T13:11:59Z</dcterms:modified>
</cp:coreProperties>
</file>