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A80-41FC-A661-8727D346E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370776"/>
        <c:axId val="359372744"/>
      </c:barChart>
      <c:catAx>
        <c:axId val="35937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72744"/>
        <c:crosses val="autoZero"/>
        <c:auto val="1"/>
        <c:lblAlgn val="ctr"/>
        <c:lblOffset val="100"/>
        <c:noMultiLvlLbl val="0"/>
      </c:catAx>
      <c:valAx>
        <c:axId val="35937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7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D3218-D5A1-4C26-BDE9-FA80C7C49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D1F72A-41FA-49FB-ACAF-1A72AE205A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950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13F62-0B5A-43B7-BC8A-5658FCF67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FF620-3ACD-4E66-AA6C-7C6DFC6D2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157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2023-09-06T13:07:14Z</dcterms:created>
  <dcterms:modified xsi:type="dcterms:W3CDTF">2023-09-06T13:07:17Z</dcterms:modified>
</cp:coreProperties>
</file>