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CD0-407B-860C-FF8411521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085816"/>
        <c:axId val="242082208"/>
      </c:barChart>
      <c:catAx>
        <c:axId val="24208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82208"/>
        <c:crosses val="autoZero"/>
        <c:auto val="1"/>
        <c:lblAlgn val="ctr"/>
        <c:lblOffset val="100"/>
        <c:noMultiLvlLbl val="0"/>
      </c:catAx>
      <c:valAx>
        <c:axId val="24208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8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14CA-3685-48AC-A67E-6E0873881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74B99-6C0A-410E-953C-F51FC7E1C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7929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40BC9-7325-424D-9F6E-E64D3CE7C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2BF6-6A9F-43C3-A30D-82E33DABD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81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2023-09-05T17:06:20Z</dcterms:created>
  <dcterms:modified xsi:type="dcterms:W3CDTF">2023-09-05T17:06:32Z</dcterms:modified>
</cp:coreProperties>
</file>