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Document</c:v>
                </c:pt>
                <c:pt idx="1">
                  <c:v>Image</c:v>
                </c:pt>
                <c:pt idx="2">
                  <c:v>Link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30.909527237820999</c:v>
                </c:pt>
                <c:pt idx="1">
                  <c:v>3.2081673202347001</c:v>
                </c:pt>
                <c:pt idx="2">
                  <c:v>3.9912889829438698</c:v>
                </c:pt>
                <c:pt idx="3">
                  <c:v>1.7025950844432001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31-4298-B21E-EF8F5C1C6F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7354184"/>
        <c:axId val="223217696"/>
      </c:barChart>
      <c:catAx>
        <c:axId val="357354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3217696"/>
        <c:crosses val="autoZero"/>
        <c:auto val="1"/>
        <c:lblAlgn val="ctr"/>
        <c:lblOffset val="100"/>
        <c:noMultiLvlLbl val="0"/>
      </c:catAx>
      <c:valAx>
        <c:axId val="223217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354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D1BF5-8549-4A92-8A7B-C666E5BEE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279D70D-8BB1-4D60-87FF-54DC4BACEB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002443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0F6859-98A9-4040-8249-B0B0014F78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08/01/2023 - 08/31/2023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00A455-A958-49F5-B3A6-6967BAC5FE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44176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All profiles</dc:title>
  <dc:creator>Frederik Born</dc:creator>
  <cp:lastModifiedBy>Frederik Born</cp:lastModifiedBy>
  <cp:revision>1</cp:revision>
  <dcterms:created xsi:type="dcterms:W3CDTF">2023-09-05T16:09:27Z</dcterms:created>
  <dcterms:modified xsi:type="dcterms:W3CDTF">2023-09-05T16:09:43Z</dcterms:modified>
</cp:coreProperties>
</file>