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4D31-4BE5-B9FC-4C112CC889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138104"/>
        <c:axId val="364136464"/>
      </c:barChart>
      <c:catAx>
        <c:axId val="364138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136464"/>
        <c:crosses val="autoZero"/>
        <c:auto val="1"/>
        <c:lblAlgn val="ctr"/>
        <c:lblOffset val="100"/>
        <c:noMultiLvlLbl val="0"/>
      </c:catAx>
      <c:valAx>
        <c:axId val="36413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138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3F0FC-2B04-48B2-8B4F-71FD16676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@MBDAcareers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094A8A-C487-4A9B-964B-5D7A96FADA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21701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5FA35D-5537-4207-B56C-CD236B55D4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E0A939-837A-4CE3-B26D-ED1727501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4514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@MBDAcareers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@MBDAcareers</dc:title>
  <dc:creator>Frederik Born</dc:creator>
  <cp:lastModifiedBy>Frederik Born</cp:lastModifiedBy>
  <cp:revision>1</cp:revision>
  <dcterms:created xsi:type="dcterms:W3CDTF">2023-09-05T16:05:33Z</dcterms:created>
  <dcterms:modified xsi:type="dcterms:W3CDTF">2023-09-05T16:05:47Z</dcterms:modified>
</cp:coreProperties>
</file>