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3.6999285573512002</c:v>
                </c:pt>
                <c:pt idx="1">
                  <c:v>5.1276349720727099</c:v>
                </c:pt>
                <c:pt idx="2">
                  <c:v>2.5356576862123599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4-4FF5-B994-AB59CB8B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064360"/>
        <c:axId val="46538688"/>
      </c:barChart>
      <c:catAx>
        <c:axId val="1990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38688"/>
        <c:crosses val="autoZero"/>
        <c:auto val="1"/>
        <c:lblAlgn val="ctr"/>
        <c:lblOffset val="100"/>
        <c:noMultiLvlLbl val="0"/>
      </c:catAx>
      <c:valAx>
        <c:axId val="4653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0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3513B-9A34-4D5C-9A97-0DA43C14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381FE-936A-4AA0-B6C3-C089E7C29D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29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5CBBA-8FD2-4DB2-A5E3-B66CF543D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6C55A-F573-44C2-8B90-6889C8AA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809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2023-09-05T15:17:55Z</dcterms:created>
  <dcterms:modified xsi:type="dcterms:W3CDTF">2023-09-05T15:18:11Z</dcterms:modified>
</cp:coreProperties>
</file>