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6.9677419354838701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5-4251-A152-659ABC120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091232"/>
        <c:axId val="368093528"/>
      </c:barChart>
      <c:catAx>
        <c:axId val="36809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93528"/>
        <c:crosses val="autoZero"/>
        <c:auto val="1"/>
        <c:lblAlgn val="ctr"/>
        <c:lblOffset val="100"/>
        <c:noMultiLvlLbl val="0"/>
      </c:catAx>
      <c:valAx>
        <c:axId val="36809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9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FEEA-377F-4F7A-859D-C792D931D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F3E84-F9E0-43F6-964A-D80D2EB67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17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A37C-378D-44F5-AD38-DCA87A216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9208C-2CB0-4B7E-A569-856F0676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78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2023-09-05T15:10:44Z</dcterms:created>
  <dcterms:modified xsi:type="dcterms:W3CDTF">2023-09-05T15:11:01Z</dcterms:modified>
</cp:coreProperties>
</file>