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6.9677419354838701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54B-41A3-84D1-80FED93548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566288"/>
        <c:axId val="382565960"/>
      </c:barChart>
      <c:catAx>
        <c:axId val="382566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65960"/>
        <c:crosses val="autoZero"/>
        <c:auto val="1"/>
        <c:lblAlgn val="ctr"/>
        <c:lblOffset val="100"/>
        <c:noMultiLvlLbl val="0"/>
      </c:catAx>
      <c:valAx>
        <c:axId val="38256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566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514B6-4306-420A-A56D-FEEC7A435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6E0A47-DF20-41F8-A2F7-810E87465F2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130230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E3C7A-0D19-4F78-A942-B4311FD52B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08/01/2023 - 08/31/2023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0A1233-ECAE-4559-993C-8D19F9A4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450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</dc:title>
  <dc:creator>Frederik Born</dc:creator>
  <cp:lastModifiedBy>Frederik Born</cp:lastModifiedBy>
  <cp:revision>1</cp:revision>
  <dcterms:created xsi:type="dcterms:W3CDTF">2023-09-05T15:09:33Z</dcterms:created>
  <dcterms:modified xsi:type="dcterms:W3CDTF">2023-09-05T15:09:50Z</dcterms:modified>
</cp:coreProperties>
</file>