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6.9677419354838701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E3-4A0F-9305-2CE4F19F41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0558808"/>
        <c:axId val="220558152"/>
      </c:barChart>
      <c:catAx>
        <c:axId val="22055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558152"/>
        <c:crosses val="autoZero"/>
        <c:auto val="1"/>
        <c:lblAlgn val="ctr"/>
        <c:lblOffset val="100"/>
        <c:noMultiLvlLbl val="0"/>
      </c:catAx>
      <c:valAx>
        <c:axId val="220558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55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BB9D0-4178-4D48-8D76-147D0B4EF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337844-4404-4E82-AAA4-6AF13C8D53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38574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D6FD4-5884-42D1-AAD8-F128FA232A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58ED3-F3FC-4A8B-9CE3-37050EBB8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9364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2023-09-05T15:08:46Z</dcterms:created>
  <dcterms:modified xsi:type="dcterms:W3CDTF">2023-09-05T15:09:03Z</dcterms:modified>
</cp:coreProperties>
</file>