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6.9677419354838701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7-4486-B253-FE5127655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487664"/>
        <c:axId val="371488976"/>
      </c:barChart>
      <c:catAx>
        <c:axId val="37148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88976"/>
        <c:crosses val="autoZero"/>
        <c:auto val="1"/>
        <c:lblAlgn val="ctr"/>
        <c:lblOffset val="100"/>
        <c:noMultiLvlLbl val="0"/>
      </c:catAx>
      <c:valAx>
        <c:axId val="37148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8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2C6DE-02DE-4F02-94EC-9EBB23F9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811607-0DD6-4E68-847E-073AD30A8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5488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C2C7E-0E02-4B11-ADBD-19439ADAA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97E29-2A78-44EF-BDF4-79AC245C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10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2023-09-05T15:07:38Z</dcterms:created>
  <dcterms:modified xsi:type="dcterms:W3CDTF">2023-09-05T15:07:55Z</dcterms:modified>
</cp:coreProperties>
</file>