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41AA-405C-9A42-BAF3468687A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41AA-405C-9A42-BAF3468687A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41AA-405C-9A42-BAF3468687A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41AA-405C-9A42-BAF346868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209624"/>
        <c:axId val="362206672"/>
      </c:barChart>
      <c:catAx>
        <c:axId val="36220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06672"/>
        <c:crosses val="autoZero"/>
        <c:auto val="1"/>
        <c:lblAlgn val="ctr"/>
        <c:lblOffset val="100"/>
        <c:noMultiLvlLbl val="0"/>
      </c:catAx>
      <c:valAx>
        <c:axId val="36220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0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82FDE-54AF-4AA1-B742-6D7A07990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3438A1-810B-4122-9975-E7F78E9347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6179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DF266-6ADB-4450-B2D2-3342BF4BD1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F0FF4-118A-4A5A-9B21-9BE995016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1402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2023-09-05T15:04:25Z</dcterms:created>
  <dcterms:modified xsi:type="dcterms:W3CDTF">2023-09-05T15:04:41Z</dcterms:modified>
</cp:coreProperties>
</file>