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CXO</c:v>
                </c:pt>
                <c:pt idx="1">
                  <c:v>Director</c:v>
                </c:pt>
                <c:pt idx="2">
                  <c:v>Entry</c:v>
                </c:pt>
                <c:pt idx="3">
                  <c:v>Manager</c:v>
                </c:pt>
                <c:pt idx="4">
                  <c:v>Owner</c:v>
                </c:pt>
                <c:pt idx="5">
                  <c:v>Partner</c:v>
                </c:pt>
                <c:pt idx="6">
                  <c:v>Senior</c:v>
                </c:pt>
                <c:pt idx="7">
                  <c:v>Training</c:v>
                </c:pt>
                <c:pt idx="8">
                  <c:v>Unpaid</c:v>
                </c:pt>
                <c:pt idx="9">
                  <c:v>VP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2522</c:v>
                </c:pt>
                <c:pt idx="1">
                  <c:v>13332</c:v>
                </c:pt>
                <c:pt idx="2">
                  <c:v>63460</c:v>
                </c:pt>
                <c:pt idx="3">
                  <c:v>14735</c:v>
                </c:pt>
                <c:pt idx="4">
                  <c:v>1820</c:v>
                </c:pt>
                <c:pt idx="5">
                  <c:v>585</c:v>
                </c:pt>
                <c:pt idx="6">
                  <c:v>50552</c:v>
                </c:pt>
                <c:pt idx="7">
                  <c:v>3899</c:v>
                </c:pt>
                <c:pt idx="8">
                  <c:v>463</c:v>
                </c:pt>
                <c:pt idx="9">
                  <c:v>3007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B4-44C5-A38B-424100429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8673D-0C28-476A-9616-1F88F60F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766F3-4835-4B1B-8B3A-F7C55BF35A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88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4AB63-EA40-4F4D-8B64-7D1F28712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8E846-EA8F-4C57-99A6-5DBA46803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365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2023-09-05T13:21:25Z</dcterms:created>
  <dcterms:modified xsi:type="dcterms:W3CDTF">2023-09-05T13:21:41Z</dcterms:modified>
</cp:coreProperties>
</file>