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Document</c:v>
                </c:pt>
                <c:pt idx="1">
                  <c:v>Image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15.781459541726999</c:v>
                </c:pt>
                <c:pt idx="1">
                  <c:v>4.1259406625724004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6B-44A6-ACDA-77D3DAD1CD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151888"/>
        <c:axId val="372462552"/>
      </c:barChart>
      <c:catAx>
        <c:axId val="239151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462552"/>
        <c:crosses val="autoZero"/>
        <c:auto val="1"/>
        <c:lblAlgn val="ctr"/>
        <c:lblOffset val="100"/>
        <c:noMultiLvlLbl val="0"/>
      </c:catAx>
      <c:valAx>
        <c:axId val="372462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151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96AFE-5177-4F53-A294-E9999CC83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80A5CB-0323-4C39-9186-59A70E4618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23558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ABB5D9-508F-4E40-916B-2A5A234D5A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DF6AEF-C5CC-4881-A7B6-D56ED23C7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918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All profiles</dc:title>
  <dc:creator>Frederik Born</dc:creator>
  <cp:lastModifiedBy>Frederik Born</cp:lastModifiedBy>
  <cp:revision>1</cp:revision>
  <dcterms:created xsi:type="dcterms:W3CDTF">2023-09-05T12:24:53Z</dcterms:created>
  <dcterms:modified xsi:type="dcterms:W3CDTF">2023-09-05T12:25:09Z</dcterms:modified>
</cp:coreProperties>
</file>