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9820-4C48-8CDF-AD90CB7CE3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1144128"/>
        <c:axId val="371140848"/>
      </c:barChart>
      <c:catAx>
        <c:axId val="37114412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40848"/>
        <c:crosses val="autoZero"/>
        <c:auto val="1"/>
        <c:lblAlgn val="ctr"/>
        <c:lblOffset val="100"/>
        <c:noMultiLvlLbl val="0"/>
      </c:catAx>
      <c:valAx>
        <c:axId val="371140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44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29C92-1ED9-430D-916D-D654C34F1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D09B7E-54DF-4CA1-A176-B236B22B1D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22079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BEBE82-CF70-4037-BC42-A5DAE5D5BE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3B481-9619-4AE3-A7EC-270A772F7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2259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All profiles</dc:title>
  <dc:creator>Frederik Born</dc:creator>
  <cp:lastModifiedBy>Frederik Born</cp:lastModifiedBy>
  <cp:revision>1</cp:revision>
  <dcterms:created xsi:type="dcterms:W3CDTF">2023-09-05T12:22:38Z</dcterms:created>
  <dcterms:modified xsi:type="dcterms:W3CDTF">2023-09-05T12:22:51Z</dcterms:modified>
</cp:coreProperties>
</file>