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Text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2.7510111150585499</c:v>
                </c:pt>
                <c:pt idx="1">
                  <c:v>3.0262572318647099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5C-44B6-BF8E-4B8FE465A4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475744"/>
        <c:axId val="222189392"/>
      </c:barChart>
      <c:catAx>
        <c:axId val="22347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189392"/>
        <c:crosses val="autoZero"/>
        <c:auto val="1"/>
        <c:lblAlgn val="ctr"/>
        <c:lblOffset val="100"/>
        <c:noMultiLvlLbl val="0"/>
      </c:catAx>
      <c:valAx>
        <c:axId val="22218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7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BEAD8-252C-4B65-BAAF-232A77D5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D429FC-B3DF-4278-B830-1178C4C645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071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AE475-A310-4D4B-9997-0E9D6A178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5A884-47C2-4AD4-9752-89803C967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909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2023-09-05T10:29:42Z</dcterms:created>
  <dcterms:modified xsi:type="dcterms:W3CDTF">2023-09-05T10:29:59Z</dcterms:modified>
</cp:coreProperties>
</file>