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FAE9-4896-B5DC-0367DE16925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FAE9-4896-B5DC-0367DE16925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FAE9-4896-B5DC-0367DE16925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FAE9-4896-B5DC-0367DE169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099968"/>
        <c:axId val="373237784"/>
      </c:barChart>
      <c:catAx>
        <c:axId val="22609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237784"/>
        <c:crosses val="autoZero"/>
        <c:auto val="1"/>
        <c:lblAlgn val="ctr"/>
        <c:lblOffset val="100"/>
        <c:noMultiLvlLbl val="0"/>
      </c:catAx>
      <c:valAx>
        <c:axId val="37323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9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9955F-F095-4FA0-9283-F630D1173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8CE5F1-0086-4C1B-8F52-D6A9DD3F1A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7249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BBC99-82DE-4722-963D-6D6EC345D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1999F-7EA3-4495-BA25-CAC97A45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556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2023-09-05T10:20:23Z</dcterms:created>
  <dcterms:modified xsi:type="dcterms:W3CDTF">2023-09-05T10:20:26Z</dcterms:modified>
</cp:coreProperties>
</file>