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14.5</c:v>
                </c:pt>
                <c:pt idx="1">
                  <c:v>2.75</c:v>
                </c:pt>
                <c:pt idx="2">
                  <c:v>1.6666666666666701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1-47A4-8DE9-CF7C8739B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854848"/>
        <c:axId val="223204872"/>
      </c:barChart>
      <c:catAx>
        <c:axId val="22785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204872"/>
        <c:crosses val="autoZero"/>
        <c:auto val="1"/>
        <c:lblAlgn val="ctr"/>
        <c:lblOffset val="100"/>
        <c:noMultiLvlLbl val="0"/>
      </c:catAx>
      <c:valAx>
        <c:axId val="22320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5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22EC-81BA-498B-9554-B400A79C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FC6AC-0490-4AF8-B5C9-D4F1EB83B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02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D4B4A-4C8B-4546-81F3-9A148F6D9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26679-2376-4E4B-A887-47D7F363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925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2023-08-04T13:13:24Z</dcterms:created>
  <dcterms:modified xsi:type="dcterms:W3CDTF">2023-08-04T13:13:27Z</dcterms:modified>
</cp:coreProperties>
</file>