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16.864715946869499</c:v>
                </c:pt>
                <c:pt idx="1">
                  <c:v>4.6415450674747998</c:v>
                </c:pt>
                <c:pt idx="2">
                  <c:v>3.9295164117343502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9-4DB6-BC10-A9C940BDE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154464"/>
        <c:axId val="235151512"/>
      </c:barChart>
      <c:catAx>
        <c:axId val="23515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51512"/>
        <c:crosses val="autoZero"/>
        <c:auto val="1"/>
        <c:lblAlgn val="ctr"/>
        <c:lblOffset val="100"/>
        <c:noMultiLvlLbl val="0"/>
      </c:catAx>
      <c:valAx>
        <c:axId val="23515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5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85CE0-F00A-4103-B9BE-B75A0D186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4575A-4C29-4DDE-956B-5961C92654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819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F51C6-63AD-4476-9703-F6FF2D2C1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6BE09-279D-4C53-BD58-09FA65E49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65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2023-08-04T13:03:05Z</dcterms:created>
  <dcterms:modified xsi:type="dcterms:W3CDTF">2023-08-04T13:03:19Z</dcterms:modified>
</cp:coreProperties>
</file>