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1.23329907502569</c:v>
                </c:pt>
                <c:pt idx="1">
                  <c:v>3.8098552140811401</c:v>
                </c:pt>
                <c:pt idx="2">
                  <c:v>5.54675118858954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5-44F1-8191-2545D12E1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944656"/>
        <c:axId val="359942032"/>
      </c:barChart>
      <c:catAx>
        <c:axId val="35994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42032"/>
        <c:crosses val="autoZero"/>
        <c:auto val="1"/>
        <c:lblAlgn val="ctr"/>
        <c:lblOffset val="100"/>
        <c:noMultiLvlLbl val="0"/>
      </c:catAx>
      <c:valAx>
        <c:axId val="3599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4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5F2C1-5609-4166-A1AF-B9DC3D49A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E3AB6C-38E8-4F54-86BA-3BB3D8943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309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19971-E4F1-4AD2-91BC-3D6584BFB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593B4-C6DF-4921-B54A-F7082B62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739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2023-08-04T12:56:22Z</dcterms:created>
  <dcterms:modified xsi:type="dcterms:W3CDTF">2023-08-04T12:56:38Z</dcterms:modified>
</cp:coreProperties>
</file>