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4-4B64-BEE9-CFBF77322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653736"/>
        <c:axId val="371652424"/>
      </c:barChart>
      <c:catAx>
        <c:axId val="37165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52424"/>
        <c:crosses val="autoZero"/>
        <c:auto val="1"/>
        <c:lblAlgn val="ctr"/>
        <c:lblOffset val="100"/>
        <c:noMultiLvlLbl val="0"/>
      </c:catAx>
      <c:valAx>
        <c:axId val="37165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65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78A3-DF27-4626-972F-01C806410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67D89-BBAB-4E62-9868-294CF4F1D0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586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125EF-9783-459F-B888-D4C8EC882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458BF-DBAF-467D-8B02-7F40A479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17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2023-08-04T08:08:55Z</dcterms:created>
  <dcterms:modified xsi:type="dcterms:W3CDTF">2023-08-04T08:09:11Z</dcterms:modified>
</cp:coreProperties>
</file>