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6C98-4BD0-85CE-5974F4A85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8531064"/>
        <c:axId val="222268784"/>
      </c:barChart>
      <c:catAx>
        <c:axId val="218531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268784"/>
        <c:crosses val="autoZero"/>
        <c:auto val="1"/>
        <c:lblAlgn val="ctr"/>
        <c:lblOffset val="100"/>
        <c:noMultiLvlLbl val="0"/>
      </c:catAx>
      <c:valAx>
        <c:axId val="222268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53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EA9410-162F-4FF9-A66A-C265F89E8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FA15AE-4B7B-464B-B2C3-8812324B38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01616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872AA-07F2-4F2A-9CD7-92012199C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07/01/2023 - 07/31/2023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1287E-CF44-425F-A0F4-134403DB7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7384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Italia</dc:title>
  <dc:creator>Frederik Born</dc:creator>
  <cp:lastModifiedBy>Frederik Born</cp:lastModifiedBy>
  <cp:revision>1</cp:revision>
  <dcterms:created xsi:type="dcterms:W3CDTF">2023-08-04T08:00:13Z</dcterms:created>
  <dcterms:modified xsi:type="dcterms:W3CDTF">2023-08-04T08:00:30Z</dcterms:modified>
</cp:coreProperties>
</file>