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17F3-4B94-92FD-414DB8F76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028248"/>
        <c:axId val="365024968"/>
      </c:barChart>
      <c:catAx>
        <c:axId val="36502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4968"/>
        <c:crosses val="autoZero"/>
        <c:auto val="1"/>
        <c:lblAlgn val="ctr"/>
        <c:lblOffset val="100"/>
        <c:noMultiLvlLbl val="0"/>
      </c:catAx>
      <c:valAx>
        <c:axId val="36502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964A0-961B-4838-A40A-612F15D3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F1AC01-1289-4351-8B82-96F0B71825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2810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A334A-3712-4381-96E5-6D3F86155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D2E9F-D780-4789-AC18-2D2693F0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502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2023-08-04T07:52:34Z</dcterms:created>
  <dcterms:modified xsi:type="dcterms:W3CDTF">2023-08-04T07:52:50Z</dcterms:modified>
</cp:coreProperties>
</file>