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Poll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29.124559350935002</c:v>
                </c:pt>
                <c:pt idx="1">
                  <c:v>8.2690960056061993</c:v>
                </c:pt>
                <c:pt idx="2">
                  <c:v>4.5467579872360302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BE-4A7B-9658-C2F50A3E41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388448"/>
        <c:axId val="239381888"/>
      </c:barChart>
      <c:catAx>
        <c:axId val="23938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81888"/>
        <c:crosses val="autoZero"/>
        <c:auto val="1"/>
        <c:lblAlgn val="ctr"/>
        <c:lblOffset val="100"/>
        <c:noMultiLvlLbl val="0"/>
      </c:catAx>
      <c:valAx>
        <c:axId val="23938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8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38129-6FF5-4AF6-BCA1-242EDC40E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0AB841-BFE0-46FC-943C-6D08DC4715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7127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9CBB58-9EC0-4499-85A3-D8BB65635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2852B5-0E26-459B-97E4-ACD294080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486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2023-08-04T07:42:13Z</dcterms:created>
  <dcterms:modified xsi:type="dcterms:W3CDTF">2023-08-04T07:42:26Z</dcterms:modified>
</cp:coreProperties>
</file>