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2.09424083769634</c:v>
                </c:pt>
                <c:pt idx="1">
                  <c:v>9.1391568483063299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39-4446-96F7-088F97A35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592160"/>
        <c:axId val="299594128"/>
      </c:barChart>
      <c:catAx>
        <c:axId val="29959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94128"/>
        <c:crosses val="autoZero"/>
        <c:auto val="1"/>
        <c:lblAlgn val="ctr"/>
        <c:lblOffset val="100"/>
        <c:noMultiLvlLbl val="0"/>
      </c:catAx>
      <c:valAx>
        <c:axId val="29959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9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93087-081B-4700-ACE7-3B5DF3F50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C3613B-E79F-4A73-96CD-E2FC7EF879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4639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A00E1-5594-456D-AA52-E213178FCE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1A849-82AF-4A34-9AE5-7C610252D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317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2023-08-04T07:32:31Z</dcterms:created>
  <dcterms:modified xsi:type="dcterms:W3CDTF">2023-08-04T07:32:47Z</dcterms:modified>
</cp:coreProperties>
</file>